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0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brahim Al Ouayed" initials="IAO" lastIdx="1" clrIdx="0">
    <p:extLst>
      <p:ext uri="{19B8F6BF-5375-455C-9EA6-DF929625EA0E}">
        <p15:presenceInfo xmlns:p15="http://schemas.microsoft.com/office/powerpoint/2012/main" userId="32d8657f9af276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9AE83-BADC-4498-975C-95AE9B1B903D}" v="438" dt="2020-11-24T01:58:27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 Al Ouayed" userId="32d8657f9af27687" providerId="LiveId" clId="{FCF9AE83-BADC-4498-975C-95AE9B1B903D}"/>
    <pc:docChg chg="undo custSel mod addSld delSld modSld">
      <pc:chgData name="Ibrahim Al Ouayed" userId="32d8657f9af27687" providerId="LiveId" clId="{FCF9AE83-BADC-4498-975C-95AE9B1B903D}" dt="2020-11-24T02:01:24.496" v="1655" actId="1076"/>
      <pc:docMkLst>
        <pc:docMk/>
      </pc:docMkLst>
      <pc:sldChg chg="addSp delSp modSp mod setBg addAnim delAnim modAnim">
        <pc:chgData name="Ibrahim Al Ouayed" userId="32d8657f9af27687" providerId="LiveId" clId="{FCF9AE83-BADC-4498-975C-95AE9B1B903D}" dt="2020-11-23T23:59:28.948" v="420" actId="12"/>
        <pc:sldMkLst>
          <pc:docMk/>
          <pc:sldMk cId="3711554200" sldId="257"/>
        </pc:sldMkLst>
        <pc:spChg chg="mod">
          <ac:chgData name="Ibrahim Al Ouayed" userId="32d8657f9af27687" providerId="LiveId" clId="{FCF9AE83-BADC-4498-975C-95AE9B1B903D}" dt="2020-11-23T23:22:18.308" v="10" actId="26606"/>
          <ac:spMkLst>
            <pc:docMk/>
            <pc:sldMk cId="3711554200" sldId="257"/>
            <ac:spMk id="4" creationId="{2DEE4B18-20CA-403C-9BCE-DDC4981D6F65}"/>
          </ac:spMkLst>
        </pc:spChg>
        <pc:spChg chg="mod">
          <ac:chgData name="Ibrahim Al Ouayed" userId="32d8657f9af27687" providerId="LiveId" clId="{FCF9AE83-BADC-4498-975C-95AE9B1B903D}" dt="2020-11-23T23:59:28.948" v="420" actId="12"/>
          <ac:spMkLst>
            <pc:docMk/>
            <pc:sldMk cId="3711554200" sldId="257"/>
            <ac:spMk id="7" creationId="{7E9F9A1D-2C47-4735-A111-CB5F8556076F}"/>
          </ac:spMkLst>
        </pc:spChg>
        <pc:spChg chg="add del">
          <ac:chgData name="Ibrahim Al Ouayed" userId="32d8657f9af27687" providerId="LiveId" clId="{FCF9AE83-BADC-4498-975C-95AE9B1B903D}" dt="2020-11-23T23:21:59.254" v="7" actId="26606"/>
          <ac:spMkLst>
            <pc:docMk/>
            <pc:sldMk cId="3711554200" sldId="257"/>
            <ac:spMk id="12" creationId="{29C51009-A09A-4689-8E6C-F8FC99E6A840}"/>
          </ac:spMkLst>
        </pc:spChg>
        <pc:spChg chg="add del">
          <ac:chgData name="Ibrahim Al Ouayed" userId="32d8657f9af27687" providerId="LiveId" clId="{FCF9AE83-BADC-4498-975C-95AE9B1B903D}" dt="2020-11-23T23:22:18.299" v="9" actId="26606"/>
          <ac:spMkLst>
            <pc:docMk/>
            <pc:sldMk cId="3711554200" sldId="257"/>
            <ac:spMk id="16" creationId="{F63C748C-967B-4A7B-A90F-3EDD0F485AC6}"/>
          </ac:spMkLst>
        </pc:spChg>
        <pc:spChg chg="add del">
          <ac:chgData name="Ibrahim Al Ouayed" userId="32d8657f9af27687" providerId="LiveId" clId="{FCF9AE83-BADC-4498-975C-95AE9B1B903D}" dt="2020-11-23T23:22:18.299" v="9" actId="26606"/>
          <ac:spMkLst>
            <pc:docMk/>
            <pc:sldMk cId="3711554200" sldId="257"/>
            <ac:spMk id="17" creationId="{C0143637-4934-44E4-B909-BAF1E7B27972}"/>
          </ac:spMkLst>
        </pc:spChg>
        <pc:spChg chg="add">
          <ac:chgData name="Ibrahim Al Ouayed" userId="32d8657f9af27687" providerId="LiveId" clId="{FCF9AE83-BADC-4498-975C-95AE9B1B903D}" dt="2020-11-23T23:22:18.308" v="10" actId="26606"/>
          <ac:spMkLst>
            <pc:docMk/>
            <pc:sldMk cId="3711554200" sldId="257"/>
            <ac:spMk id="19" creationId="{29C51009-A09A-4689-8E6C-F8FC99E6A840}"/>
          </ac:spMkLst>
        </pc:spChg>
        <pc:graphicFrameChg chg="add del mod modGraphic">
          <ac:chgData name="Ibrahim Al Ouayed" userId="32d8657f9af27687" providerId="LiveId" clId="{FCF9AE83-BADC-4498-975C-95AE9B1B903D}" dt="2020-11-23T23:46:12.352" v="151" actId="478"/>
          <ac:graphicFrameMkLst>
            <pc:docMk/>
            <pc:sldMk cId="3711554200" sldId="257"/>
            <ac:graphicFrameMk id="2" creationId="{36D5AD04-7E08-4576-973C-81E237BC863B}"/>
          </ac:graphicFrameMkLst>
        </pc:graphicFrameChg>
        <pc:cxnChg chg="add del">
          <ac:chgData name="Ibrahim Al Ouayed" userId="32d8657f9af27687" providerId="LiveId" clId="{FCF9AE83-BADC-4498-975C-95AE9B1B903D}" dt="2020-11-23T23:21:59.254" v="7" actId="26606"/>
          <ac:cxnSpMkLst>
            <pc:docMk/>
            <pc:sldMk cId="3711554200" sldId="257"/>
            <ac:cxnSpMk id="14" creationId="{9EC65442-F244-409C-BF44-C5D6472E810A}"/>
          </ac:cxnSpMkLst>
        </pc:cxnChg>
        <pc:cxnChg chg="add">
          <ac:chgData name="Ibrahim Al Ouayed" userId="32d8657f9af27687" providerId="LiveId" clId="{FCF9AE83-BADC-4498-975C-95AE9B1B903D}" dt="2020-11-23T23:22:18.308" v="10" actId="26606"/>
          <ac:cxnSpMkLst>
            <pc:docMk/>
            <pc:sldMk cId="3711554200" sldId="257"/>
            <ac:cxnSpMk id="20" creationId="{9EC65442-F244-409C-BF44-C5D6472E810A}"/>
          </ac:cxnSpMkLst>
        </pc:cxnChg>
      </pc:sldChg>
      <pc:sldChg chg="modSp new del mod">
        <pc:chgData name="Ibrahim Al Ouayed" userId="32d8657f9af27687" providerId="LiveId" clId="{FCF9AE83-BADC-4498-975C-95AE9B1B903D}" dt="2020-11-23T23:50:31.457" v="163" actId="47"/>
        <pc:sldMkLst>
          <pc:docMk/>
          <pc:sldMk cId="3201101905" sldId="258"/>
        </pc:sldMkLst>
        <pc:spChg chg="mod">
          <ac:chgData name="Ibrahim Al Ouayed" userId="32d8657f9af27687" providerId="LiveId" clId="{FCF9AE83-BADC-4498-975C-95AE9B1B903D}" dt="2020-11-23T23:49:22.482" v="162" actId="20577"/>
          <ac:spMkLst>
            <pc:docMk/>
            <pc:sldMk cId="3201101905" sldId="258"/>
            <ac:spMk id="2" creationId="{CF6AA096-F7F0-4240-9068-01526AF6137D}"/>
          </ac:spMkLst>
        </pc:spChg>
      </pc:sldChg>
      <pc:sldChg chg="addSp delSp modSp new mod setBg modAnim modNotesTx">
        <pc:chgData name="Ibrahim Al Ouayed" userId="32d8657f9af27687" providerId="LiveId" clId="{FCF9AE83-BADC-4498-975C-95AE9B1B903D}" dt="2020-11-24T00:24:05.374" v="659" actId="20577"/>
        <pc:sldMkLst>
          <pc:docMk/>
          <pc:sldMk cId="3840134148" sldId="258"/>
        </pc:sldMkLst>
        <pc:spChg chg="mod">
          <ac:chgData name="Ibrahim Al Ouayed" userId="32d8657f9af27687" providerId="LiveId" clId="{FCF9AE83-BADC-4498-975C-95AE9B1B903D}" dt="2020-11-24T00:10:13.371" v="641" actId="26606"/>
          <ac:spMkLst>
            <pc:docMk/>
            <pc:sldMk cId="3840134148" sldId="258"/>
            <ac:spMk id="2" creationId="{53EE2905-BE16-461C-AB13-7D69D75CCFDC}"/>
          </ac:spMkLst>
        </pc:spChg>
        <pc:spChg chg="mod ord">
          <ac:chgData name="Ibrahim Al Ouayed" userId="32d8657f9af27687" providerId="LiveId" clId="{FCF9AE83-BADC-4498-975C-95AE9B1B903D}" dt="2020-11-24T00:24:05.374" v="659" actId="20577"/>
          <ac:spMkLst>
            <pc:docMk/>
            <pc:sldMk cId="3840134148" sldId="258"/>
            <ac:spMk id="3" creationId="{AC7DC985-711F-4A42-BF36-AEA566AFD8E0}"/>
          </ac:spMkLst>
        </pc:spChg>
        <pc:spChg chg="add del">
          <ac:chgData name="Ibrahim Al Ouayed" userId="32d8657f9af27687" providerId="LiveId" clId="{FCF9AE83-BADC-4498-975C-95AE9B1B903D}" dt="2020-11-24T00:08:48.590" v="638" actId="26606"/>
          <ac:spMkLst>
            <pc:docMk/>
            <pc:sldMk cId="3840134148" sldId="258"/>
            <ac:spMk id="7" creationId="{021A4066-B261-49FE-952E-A0FE3EE75CD2}"/>
          </ac:spMkLst>
        </pc:spChg>
        <pc:spChg chg="add del">
          <ac:chgData name="Ibrahim Al Ouayed" userId="32d8657f9af27687" providerId="LiveId" clId="{FCF9AE83-BADC-4498-975C-95AE9B1B903D}" dt="2020-11-24T00:08:48.590" v="638" actId="26606"/>
          <ac:spMkLst>
            <pc:docMk/>
            <pc:sldMk cId="3840134148" sldId="258"/>
            <ac:spMk id="9" creationId="{81958111-BC13-4D45-AB27-0C2C83F9BA64}"/>
          </ac:spMkLst>
        </pc:spChg>
        <pc:spChg chg="add del">
          <ac:chgData name="Ibrahim Al Ouayed" userId="32d8657f9af27687" providerId="LiveId" clId="{FCF9AE83-BADC-4498-975C-95AE9B1B903D}" dt="2020-11-24T00:07:50.513" v="634" actId="26606"/>
          <ac:spMkLst>
            <pc:docMk/>
            <pc:sldMk cId="3840134148" sldId="258"/>
            <ac:spMk id="10" creationId="{021A4066-B261-49FE-952E-A0FE3EE75CD2}"/>
          </ac:spMkLst>
        </pc:spChg>
        <pc:spChg chg="add del">
          <ac:chgData name="Ibrahim Al Ouayed" userId="32d8657f9af27687" providerId="LiveId" clId="{FCF9AE83-BADC-4498-975C-95AE9B1B903D}" dt="2020-11-24T00:07:50.513" v="634" actId="26606"/>
          <ac:spMkLst>
            <pc:docMk/>
            <pc:sldMk cId="3840134148" sldId="258"/>
            <ac:spMk id="14" creationId="{81958111-BC13-4D45-AB27-0C2C83F9BA64}"/>
          </ac:spMkLst>
        </pc:spChg>
        <pc:spChg chg="add">
          <ac:chgData name="Ibrahim Al Ouayed" userId="32d8657f9af27687" providerId="LiveId" clId="{FCF9AE83-BADC-4498-975C-95AE9B1B903D}" dt="2020-11-24T00:10:13.371" v="641" actId="26606"/>
          <ac:spMkLst>
            <pc:docMk/>
            <pc:sldMk cId="3840134148" sldId="258"/>
            <ac:spMk id="17" creationId="{35C3D674-3D59-4E93-80CA-0C0A9095E816}"/>
          </ac:spMkLst>
        </pc:spChg>
        <pc:spChg chg="add">
          <ac:chgData name="Ibrahim Al Ouayed" userId="32d8657f9af27687" providerId="LiveId" clId="{FCF9AE83-BADC-4498-975C-95AE9B1B903D}" dt="2020-11-24T00:10:13.371" v="641" actId="26606"/>
          <ac:spMkLst>
            <pc:docMk/>
            <pc:sldMk cId="3840134148" sldId="258"/>
            <ac:spMk id="21" creationId="{EF2A81E1-BCBE-426B-8C09-33274E69409D}"/>
          </ac:spMkLst>
        </pc:spChg>
        <pc:grpChg chg="add del">
          <ac:chgData name="Ibrahim Al Ouayed" userId="32d8657f9af27687" providerId="LiveId" clId="{FCF9AE83-BADC-4498-975C-95AE9B1B903D}" dt="2020-11-24T00:08:48.590" v="638" actId="26606"/>
          <ac:grpSpMkLst>
            <pc:docMk/>
            <pc:sldMk cId="3840134148" sldId="258"/>
            <ac:grpSpMk id="11" creationId="{82188758-E18A-4CE5-9D03-F4BF5D887C3F}"/>
          </ac:grpSpMkLst>
        </pc:grpChg>
        <pc:grpChg chg="add del">
          <ac:chgData name="Ibrahim Al Ouayed" userId="32d8657f9af27687" providerId="LiveId" clId="{FCF9AE83-BADC-4498-975C-95AE9B1B903D}" dt="2020-11-24T00:07:50.513" v="634" actId="26606"/>
          <ac:grpSpMkLst>
            <pc:docMk/>
            <pc:sldMk cId="3840134148" sldId="258"/>
            <ac:grpSpMk id="16" creationId="{82188758-E18A-4CE5-9D03-F4BF5D887C3F}"/>
          </ac:grpSpMkLst>
        </pc:grpChg>
        <pc:picChg chg="add mod ord">
          <ac:chgData name="Ibrahim Al Ouayed" userId="32d8657f9af27687" providerId="LiveId" clId="{FCF9AE83-BADC-4498-975C-95AE9B1B903D}" dt="2020-11-24T00:15:21.503" v="643" actId="14826"/>
          <ac:picMkLst>
            <pc:docMk/>
            <pc:sldMk cId="3840134148" sldId="258"/>
            <ac:picMk id="5" creationId="{B333213B-B495-4F59-88F5-80A4B948F432}"/>
          </ac:picMkLst>
        </pc:picChg>
        <pc:picChg chg="add del">
          <ac:chgData name="Ibrahim Al Ouayed" userId="32d8657f9af27687" providerId="LiveId" clId="{FCF9AE83-BADC-4498-975C-95AE9B1B903D}" dt="2020-11-24T00:08:48.590" v="638" actId="26606"/>
          <ac:picMkLst>
            <pc:docMk/>
            <pc:sldMk cId="3840134148" sldId="258"/>
            <ac:picMk id="13" creationId="{D42F4933-2ECF-4EE5-BCE4-F19E3CA609FE}"/>
          </ac:picMkLst>
        </pc:picChg>
        <pc:picChg chg="add del">
          <ac:chgData name="Ibrahim Al Ouayed" userId="32d8657f9af27687" providerId="LiveId" clId="{FCF9AE83-BADC-4498-975C-95AE9B1B903D}" dt="2020-11-24T00:07:50.513" v="634" actId="26606"/>
          <ac:picMkLst>
            <pc:docMk/>
            <pc:sldMk cId="3840134148" sldId="258"/>
            <ac:picMk id="20" creationId="{D42F4933-2ECF-4EE5-BCE4-F19E3CA609FE}"/>
          </ac:picMkLst>
        </pc:picChg>
        <pc:picChg chg="add">
          <ac:chgData name="Ibrahim Al Ouayed" userId="32d8657f9af27687" providerId="LiveId" clId="{FCF9AE83-BADC-4498-975C-95AE9B1B903D}" dt="2020-11-24T00:10:13.371" v="641" actId="26606"/>
          <ac:picMkLst>
            <pc:docMk/>
            <pc:sldMk cId="3840134148" sldId="258"/>
            <ac:picMk id="23" creationId="{39D1DDD4-5BB3-45BA-B9B3-06B62299AD79}"/>
          </ac:picMkLst>
        </pc:picChg>
        <pc:cxnChg chg="add del">
          <ac:chgData name="Ibrahim Al Ouayed" userId="32d8657f9af27687" providerId="LiveId" clId="{FCF9AE83-BADC-4498-975C-95AE9B1B903D}" dt="2020-11-24T00:08:48.590" v="638" actId="26606"/>
          <ac:cxnSpMkLst>
            <pc:docMk/>
            <pc:sldMk cId="3840134148" sldId="258"/>
            <ac:cxnSpMk id="8" creationId="{381B4579-E2EA-4BD7-94FF-0A0BEE135C6B}"/>
          </ac:cxnSpMkLst>
        </pc:cxnChg>
        <pc:cxnChg chg="add del">
          <ac:chgData name="Ibrahim Al Ouayed" userId="32d8657f9af27687" providerId="LiveId" clId="{FCF9AE83-BADC-4498-975C-95AE9B1B903D}" dt="2020-11-24T00:07:50.513" v="634" actId="26606"/>
          <ac:cxnSpMkLst>
            <pc:docMk/>
            <pc:sldMk cId="3840134148" sldId="258"/>
            <ac:cxnSpMk id="12" creationId="{381B4579-E2EA-4BD7-94FF-0A0BEE135C6B}"/>
          </ac:cxnSpMkLst>
        </pc:cxnChg>
        <pc:cxnChg chg="add del">
          <ac:chgData name="Ibrahim Al Ouayed" userId="32d8657f9af27687" providerId="LiveId" clId="{FCF9AE83-BADC-4498-975C-95AE9B1B903D}" dt="2020-11-24T00:08:48.590" v="638" actId="26606"/>
          <ac:cxnSpMkLst>
            <pc:docMk/>
            <pc:sldMk cId="3840134148" sldId="258"/>
            <ac:cxnSpMk id="15" creationId="{C6FAC23C-014D-4AC5-AD1B-36F7D0E7EF32}"/>
          </ac:cxnSpMkLst>
        </pc:cxnChg>
        <pc:cxnChg chg="add">
          <ac:chgData name="Ibrahim Al Ouayed" userId="32d8657f9af27687" providerId="LiveId" clId="{FCF9AE83-BADC-4498-975C-95AE9B1B903D}" dt="2020-11-24T00:10:13.371" v="641" actId="26606"/>
          <ac:cxnSpMkLst>
            <pc:docMk/>
            <pc:sldMk cId="3840134148" sldId="258"/>
            <ac:cxnSpMk id="18" creationId="{A24DAE64-2302-42EA-8239-F2F0775CA5AD}"/>
          </ac:cxnSpMkLst>
        </pc:cxnChg>
        <pc:cxnChg chg="add">
          <ac:chgData name="Ibrahim Al Ouayed" userId="32d8657f9af27687" providerId="LiveId" clId="{FCF9AE83-BADC-4498-975C-95AE9B1B903D}" dt="2020-11-24T00:10:13.371" v="641" actId="26606"/>
          <ac:cxnSpMkLst>
            <pc:docMk/>
            <pc:sldMk cId="3840134148" sldId="258"/>
            <ac:cxnSpMk id="19" creationId="{C884B8F8-FDC9-498B-9960-5D7260AFCB03}"/>
          </ac:cxnSpMkLst>
        </pc:cxnChg>
        <pc:cxnChg chg="add del">
          <ac:chgData name="Ibrahim Al Ouayed" userId="32d8657f9af27687" providerId="LiveId" clId="{FCF9AE83-BADC-4498-975C-95AE9B1B903D}" dt="2020-11-24T00:07:50.513" v="634" actId="26606"/>
          <ac:cxnSpMkLst>
            <pc:docMk/>
            <pc:sldMk cId="3840134148" sldId="258"/>
            <ac:cxnSpMk id="22" creationId="{C6FAC23C-014D-4AC5-AD1B-36F7D0E7EF32}"/>
          </ac:cxnSpMkLst>
        </pc:cxnChg>
      </pc:sldChg>
      <pc:sldChg chg="addSp delSp modSp new del mod setBg setClrOvrMap">
        <pc:chgData name="Ibrahim Al Ouayed" userId="32d8657f9af27687" providerId="LiveId" clId="{FCF9AE83-BADC-4498-975C-95AE9B1B903D}" dt="2020-11-24T00:27:40.619" v="666" actId="47"/>
        <pc:sldMkLst>
          <pc:docMk/>
          <pc:sldMk cId="1334696334" sldId="259"/>
        </pc:sldMkLst>
        <pc:spChg chg="mod">
          <ac:chgData name="Ibrahim Al Ouayed" userId="32d8657f9af27687" providerId="LiveId" clId="{FCF9AE83-BADC-4498-975C-95AE9B1B903D}" dt="2020-11-24T00:26:24.144" v="665" actId="26606"/>
          <ac:spMkLst>
            <pc:docMk/>
            <pc:sldMk cId="1334696334" sldId="259"/>
            <ac:spMk id="2" creationId="{35069D15-1B27-43C5-AE87-79860130CCF4}"/>
          </ac:spMkLst>
        </pc:spChg>
        <pc:spChg chg="del">
          <ac:chgData name="Ibrahim Al Ouayed" userId="32d8657f9af27687" providerId="LiveId" clId="{FCF9AE83-BADC-4498-975C-95AE9B1B903D}" dt="2020-11-24T00:18:25.384" v="648" actId="26606"/>
          <ac:spMkLst>
            <pc:docMk/>
            <pc:sldMk cId="1334696334" sldId="259"/>
            <ac:spMk id="3" creationId="{A66D8C65-F98A-405D-A2B1-A753B5EA3E4E}"/>
          </ac:spMkLst>
        </pc:spChg>
        <pc:spChg chg="del">
          <ac:chgData name="Ibrahim Al Ouayed" userId="32d8657f9af27687" providerId="LiveId" clId="{FCF9AE83-BADC-4498-975C-95AE9B1B903D}" dt="2020-11-24T00:18:25.384" v="648" actId="26606"/>
          <ac:spMkLst>
            <pc:docMk/>
            <pc:sldMk cId="1334696334" sldId="259"/>
            <ac:spMk id="4" creationId="{8A741F54-562C-4B66-BDE0-ECB0AA72AB2B}"/>
          </ac:spMkLst>
        </pc:spChg>
        <pc:spChg chg="add del">
          <ac:chgData name="Ibrahim Al Ouayed" userId="32d8657f9af27687" providerId="LiveId" clId="{FCF9AE83-BADC-4498-975C-95AE9B1B903D}" dt="2020-11-24T00:26:24.144" v="665" actId="26606"/>
          <ac:spMkLst>
            <pc:docMk/>
            <pc:sldMk cId="1334696334" sldId="259"/>
            <ac:spMk id="9" creationId="{23522FE7-5A29-4EF6-B1EF-2CA55748A772}"/>
          </ac:spMkLst>
        </pc:spChg>
        <pc:spChg chg="add del">
          <ac:chgData name="Ibrahim Al Ouayed" userId="32d8657f9af27687" providerId="LiveId" clId="{FCF9AE83-BADC-4498-975C-95AE9B1B903D}" dt="2020-11-24T00:26:24.144" v="665" actId="26606"/>
          <ac:spMkLst>
            <pc:docMk/>
            <pc:sldMk cId="1334696334" sldId="259"/>
            <ac:spMk id="17" creationId="{1EE485E7-7D6D-4CB0-A3AD-261D97B2EFEA}"/>
          </ac:spMkLst>
        </pc:spChg>
        <pc:spChg chg="add del">
          <ac:chgData name="Ibrahim Al Ouayed" userId="32d8657f9af27687" providerId="LiveId" clId="{FCF9AE83-BADC-4498-975C-95AE9B1B903D}" dt="2020-11-24T00:26:24.144" v="665" actId="26606"/>
          <ac:spMkLst>
            <pc:docMk/>
            <pc:sldMk cId="1334696334" sldId="259"/>
            <ac:spMk id="19" creationId="{A55E3208-F0C4-4962-8946-065C94F89635}"/>
          </ac:spMkLst>
        </pc:spChg>
        <pc:spChg chg="add del">
          <ac:chgData name="Ibrahim Al Ouayed" userId="32d8657f9af27687" providerId="LiveId" clId="{FCF9AE83-BADC-4498-975C-95AE9B1B903D}" dt="2020-11-24T00:26:18.822" v="662" actId="26606"/>
          <ac:spMkLst>
            <pc:docMk/>
            <pc:sldMk cId="1334696334" sldId="259"/>
            <ac:spMk id="30" creationId="{23522FE7-5A29-4EF6-B1EF-2CA55748A772}"/>
          </ac:spMkLst>
        </pc:spChg>
        <pc:spChg chg="add del">
          <ac:chgData name="Ibrahim Al Ouayed" userId="32d8657f9af27687" providerId="LiveId" clId="{FCF9AE83-BADC-4498-975C-95AE9B1B903D}" dt="2020-11-24T00:26:18.822" v="662" actId="26606"/>
          <ac:spMkLst>
            <pc:docMk/>
            <pc:sldMk cId="1334696334" sldId="259"/>
            <ac:spMk id="38" creationId="{2FDF9410-E530-4E71-A2C0-4C24B489649E}"/>
          </ac:spMkLst>
        </pc:spChg>
        <pc:spChg chg="add del">
          <ac:chgData name="Ibrahim Al Ouayed" userId="32d8657f9af27687" providerId="LiveId" clId="{FCF9AE83-BADC-4498-975C-95AE9B1B903D}" dt="2020-11-24T00:26:24.122" v="664" actId="26606"/>
          <ac:spMkLst>
            <pc:docMk/>
            <pc:sldMk cId="1334696334" sldId="259"/>
            <ac:spMk id="44" creationId="{23522FE7-5A29-4EF6-B1EF-2CA55748A772}"/>
          </ac:spMkLst>
        </pc:spChg>
        <pc:spChg chg="add del">
          <ac:chgData name="Ibrahim Al Ouayed" userId="32d8657f9af27687" providerId="LiveId" clId="{FCF9AE83-BADC-4498-975C-95AE9B1B903D}" dt="2020-11-24T00:26:24.122" v="664" actId="26606"/>
          <ac:spMkLst>
            <pc:docMk/>
            <pc:sldMk cId="1334696334" sldId="259"/>
            <ac:spMk id="48" creationId="{48D226DA-E368-46E4-BF0C-D467A1E86BF6}"/>
          </ac:spMkLst>
        </pc:spChg>
        <pc:spChg chg="add">
          <ac:chgData name="Ibrahim Al Ouayed" userId="32d8657f9af27687" providerId="LiveId" clId="{FCF9AE83-BADC-4498-975C-95AE9B1B903D}" dt="2020-11-24T00:26:24.144" v="665" actId="26606"/>
          <ac:spMkLst>
            <pc:docMk/>
            <pc:sldMk cId="1334696334" sldId="259"/>
            <ac:spMk id="51" creationId="{23522FE7-5A29-4EF6-B1EF-2CA55748A772}"/>
          </ac:spMkLst>
        </pc:spChg>
        <pc:spChg chg="add">
          <ac:chgData name="Ibrahim Al Ouayed" userId="32d8657f9af27687" providerId="LiveId" clId="{FCF9AE83-BADC-4498-975C-95AE9B1B903D}" dt="2020-11-24T00:26:24.144" v="665" actId="26606"/>
          <ac:spMkLst>
            <pc:docMk/>
            <pc:sldMk cId="1334696334" sldId="259"/>
            <ac:spMk id="55" creationId="{2FDF9410-E530-4E71-A2C0-4C24B489649E}"/>
          </ac:spMkLst>
        </pc:spChg>
        <pc:picChg chg="add del">
          <ac:chgData name="Ibrahim Al Ouayed" userId="32d8657f9af27687" providerId="LiveId" clId="{FCF9AE83-BADC-4498-975C-95AE9B1B903D}" dt="2020-11-24T00:26:24.144" v="665" actId="26606"/>
          <ac:picMkLst>
            <pc:docMk/>
            <pc:sldMk cId="1334696334" sldId="259"/>
            <ac:picMk id="11" creationId="{C2192E09-EBC7-416C-B887-DFF915D7F43D}"/>
          </ac:picMkLst>
        </pc:picChg>
        <pc:picChg chg="add del">
          <ac:chgData name="Ibrahim Al Ouayed" userId="32d8657f9af27687" providerId="LiveId" clId="{FCF9AE83-BADC-4498-975C-95AE9B1B903D}" dt="2020-11-24T00:26:24.144" v="665" actId="26606"/>
          <ac:picMkLst>
            <pc:docMk/>
            <pc:sldMk cId="1334696334" sldId="259"/>
            <ac:picMk id="23" creationId="{7021C573-B3FF-44B8-A5DE-AB39E9AA6B96}"/>
          </ac:picMkLst>
        </pc:picChg>
        <pc:picChg chg="add del">
          <ac:chgData name="Ibrahim Al Ouayed" userId="32d8657f9af27687" providerId="LiveId" clId="{FCF9AE83-BADC-4498-975C-95AE9B1B903D}" dt="2020-11-24T00:26:18.822" v="662" actId="26606"/>
          <ac:picMkLst>
            <pc:docMk/>
            <pc:sldMk cId="1334696334" sldId="259"/>
            <ac:picMk id="32" creationId="{C2192E09-EBC7-416C-B887-DFF915D7F43D}"/>
          </ac:picMkLst>
        </pc:picChg>
        <pc:picChg chg="add del">
          <ac:chgData name="Ibrahim Al Ouayed" userId="32d8657f9af27687" providerId="LiveId" clId="{FCF9AE83-BADC-4498-975C-95AE9B1B903D}" dt="2020-11-24T00:26:24.122" v="664" actId="26606"/>
          <ac:picMkLst>
            <pc:docMk/>
            <pc:sldMk cId="1334696334" sldId="259"/>
            <ac:picMk id="45" creationId="{C2192E09-EBC7-416C-B887-DFF915D7F43D}"/>
          </ac:picMkLst>
        </pc:picChg>
        <pc:picChg chg="add">
          <ac:chgData name="Ibrahim Al Ouayed" userId="32d8657f9af27687" providerId="LiveId" clId="{FCF9AE83-BADC-4498-975C-95AE9B1B903D}" dt="2020-11-24T00:26:24.144" v="665" actId="26606"/>
          <ac:picMkLst>
            <pc:docMk/>
            <pc:sldMk cId="1334696334" sldId="259"/>
            <ac:picMk id="52" creationId="{C2192E09-EBC7-416C-B887-DFF915D7F43D}"/>
          </ac:picMkLst>
        </pc:picChg>
        <pc:cxnChg chg="add del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13" creationId="{2924498D-E084-44BE-A196-CFCE35564350}"/>
          </ac:cxnSpMkLst>
        </pc:cxnChg>
        <pc:cxnChg chg="add del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15" creationId="{3BBC7667-C352-4842-9AFD-E5C16AD002F4}"/>
          </ac:cxnSpMkLst>
        </pc:cxnChg>
        <pc:cxnChg chg="add del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21" creationId="{4FAE17D3-C2DC-4665-AF20-33C5BACD5E01}"/>
          </ac:cxnSpMkLst>
        </pc:cxnChg>
        <pc:cxnChg chg="add del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25" creationId="{50B0CCD4-E9B0-43B2-806F-05EDF57A7628}"/>
          </ac:cxnSpMkLst>
        </pc:cxnChg>
        <pc:cxnChg chg="add del">
          <ac:chgData name="Ibrahim Al Ouayed" userId="32d8657f9af27687" providerId="LiveId" clId="{FCF9AE83-BADC-4498-975C-95AE9B1B903D}" dt="2020-11-24T00:26:18.822" v="662" actId="26606"/>
          <ac:cxnSpMkLst>
            <pc:docMk/>
            <pc:sldMk cId="1334696334" sldId="259"/>
            <ac:cxnSpMk id="34" creationId="{2924498D-E084-44BE-A196-CFCE35564350}"/>
          </ac:cxnSpMkLst>
        </pc:cxnChg>
        <pc:cxnChg chg="add del">
          <ac:chgData name="Ibrahim Al Ouayed" userId="32d8657f9af27687" providerId="LiveId" clId="{FCF9AE83-BADC-4498-975C-95AE9B1B903D}" dt="2020-11-24T00:26:18.822" v="662" actId="26606"/>
          <ac:cxnSpMkLst>
            <pc:docMk/>
            <pc:sldMk cId="1334696334" sldId="259"/>
            <ac:cxnSpMk id="36" creationId="{3BBC7667-C352-4842-9AFD-E5C16AD002F4}"/>
          </ac:cxnSpMkLst>
        </pc:cxnChg>
        <pc:cxnChg chg="add del">
          <ac:chgData name="Ibrahim Al Ouayed" userId="32d8657f9af27687" providerId="LiveId" clId="{FCF9AE83-BADC-4498-975C-95AE9B1B903D}" dt="2020-11-24T00:26:18.822" v="662" actId="26606"/>
          <ac:cxnSpMkLst>
            <pc:docMk/>
            <pc:sldMk cId="1334696334" sldId="259"/>
            <ac:cxnSpMk id="40" creationId="{53268B1E-8861-4702-9529-5A8FB23A618F}"/>
          </ac:cxnSpMkLst>
        </pc:cxnChg>
        <pc:cxnChg chg="add del">
          <ac:chgData name="Ibrahim Al Ouayed" userId="32d8657f9af27687" providerId="LiveId" clId="{FCF9AE83-BADC-4498-975C-95AE9B1B903D}" dt="2020-11-24T00:26:18.822" v="662" actId="26606"/>
          <ac:cxnSpMkLst>
            <pc:docMk/>
            <pc:sldMk cId="1334696334" sldId="259"/>
            <ac:cxnSpMk id="42" creationId="{BC6646AE-8FD6-411E-8640-6CCB250D54FB}"/>
          </ac:cxnSpMkLst>
        </pc:cxnChg>
        <pc:cxnChg chg="add del">
          <ac:chgData name="Ibrahim Al Ouayed" userId="32d8657f9af27687" providerId="LiveId" clId="{FCF9AE83-BADC-4498-975C-95AE9B1B903D}" dt="2020-11-24T00:26:24.122" v="664" actId="26606"/>
          <ac:cxnSpMkLst>
            <pc:docMk/>
            <pc:sldMk cId="1334696334" sldId="259"/>
            <ac:cxnSpMk id="46" creationId="{2924498D-E084-44BE-A196-CFCE35564350}"/>
          </ac:cxnSpMkLst>
        </pc:cxnChg>
        <pc:cxnChg chg="add del">
          <ac:chgData name="Ibrahim Al Ouayed" userId="32d8657f9af27687" providerId="LiveId" clId="{FCF9AE83-BADC-4498-975C-95AE9B1B903D}" dt="2020-11-24T00:26:24.122" v="664" actId="26606"/>
          <ac:cxnSpMkLst>
            <pc:docMk/>
            <pc:sldMk cId="1334696334" sldId="259"/>
            <ac:cxnSpMk id="47" creationId="{3BBC7667-C352-4842-9AFD-E5C16AD002F4}"/>
          </ac:cxnSpMkLst>
        </pc:cxnChg>
        <pc:cxnChg chg="add del">
          <ac:chgData name="Ibrahim Al Ouayed" userId="32d8657f9af27687" providerId="LiveId" clId="{FCF9AE83-BADC-4498-975C-95AE9B1B903D}" dt="2020-11-24T00:26:24.122" v="664" actId="26606"/>
          <ac:cxnSpMkLst>
            <pc:docMk/>
            <pc:sldMk cId="1334696334" sldId="259"/>
            <ac:cxnSpMk id="49" creationId="{7105F2EF-F4AA-488F-8E74-484FA0078518}"/>
          </ac:cxnSpMkLst>
        </pc:cxnChg>
        <pc:cxnChg chg="add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53" creationId="{2924498D-E084-44BE-A196-CFCE35564350}"/>
          </ac:cxnSpMkLst>
        </pc:cxnChg>
        <pc:cxnChg chg="add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54" creationId="{3BBC7667-C352-4842-9AFD-E5C16AD002F4}"/>
          </ac:cxnSpMkLst>
        </pc:cxnChg>
        <pc:cxnChg chg="add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56" creationId="{53268B1E-8861-4702-9529-5A8FB23A618F}"/>
          </ac:cxnSpMkLst>
        </pc:cxnChg>
        <pc:cxnChg chg="add">
          <ac:chgData name="Ibrahim Al Ouayed" userId="32d8657f9af27687" providerId="LiveId" clId="{FCF9AE83-BADC-4498-975C-95AE9B1B903D}" dt="2020-11-24T00:26:24.144" v="665" actId="26606"/>
          <ac:cxnSpMkLst>
            <pc:docMk/>
            <pc:sldMk cId="1334696334" sldId="259"/>
            <ac:cxnSpMk id="57" creationId="{BC6646AE-8FD6-411E-8640-6CCB250D54FB}"/>
          </ac:cxnSpMkLst>
        </pc:cxnChg>
      </pc:sldChg>
      <pc:sldChg chg="addSp delSp modSp new mod setBg modAnim">
        <pc:chgData name="Ibrahim Al Ouayed" userId="32d8657f9af27687" providerId="LiveId" clId="{FCF9AE83-BADC-4498-975C-95AE9B1B903D}" dt="2020-11-24T00:53:15.365" v="1057"/>
        <pc:sldMkLst>
          <pc:docMk/>
          <pc:sldMk cId="2420455721" sldId="259"/>
        </pc:sldMkLst>
        <pc:spChg chg="mod">
          <ac:chgData name="Ibrahim Al Ouayed" userId="32d8657f9af27687" providerId="LiveId" clId="{FCF9AE83-BADC-4498-975C-95AE9B1B903D}" dt="2020-11-24T00:52:58.026" v="1055" actId="20577"/>
          <ac:spMkLst>
            <pc:docMk/>
            <pc:sldMk cId="2420455721" sldId="259"/>
            <ac:spMk id="2" creationId="{B3DF04D3-6333-4703-A275-CE678F30D9A2}"/>
          </ac:spMkLst>
        </pc:spChg>
        <pc:spChg chg="add del mod">
          <ac:chgData name="Ibrahim Al Ouayed" userId="32d8657f9af27687" providerId="LiveId" clId="{FCF9AE83-BADC-4498-975C-95AE9B1B903D}" dt="2020-11-24T00:34:16.940" v="770" actId="478"/>
          <ac:spMkLst>
            <pc:docMk/>
            <pc:sldMk cId="2420455721" sldId="259"/>
            <ac:spMk id="3" creationId="{F5F6279E-EAA1-42EA-AEB8-D250CA9E5D01}"/>
          </ac:spMkLst>
        </pc:spChg>
        <pc:spChg chg="add del">
          <ac:chgData name="Ibrahim Al Ouayed" userId="32d8657f9af27687" providerId="LiveId" clId="{FCF9AE83-BADC-4498-975C-95AE9B1B903D}" dt="2020-11-24T00:28:07.519" v="669" actId="26606"/>
          <ac:spMkLst>
            <pc:docMk/>
            <pc:sldMk cId="2420455721" sldId="259"/>
            <ac:spMk id="7" creationId="{23522FE7-5A29-4EF6-B1EF-2CA55748A772}"/>
          </ac:spMkLst>
        </pc:spChg>
        <pc:spChg chg="add del">
          <ac:chgData name="Ibrahim Al Ouayed" userId="32d8657f9af27687" providerId="LiveId" clId="{FCF9AE83-BADC-4498-975C-95AE9B1B903D}" dt="2020-11-24T00:28:10.868" v="671" actId="26606"/>
          <ac:spMkLst>
            <pc:docMk/>
            <pc:sldMk cId="2420455721" sldId="259"/>
            <ac:spMk id="8" creationId="{1CE580D1-F917-4567-AFB4-99AA9B52ADF0}"/>
          </ac:spMkLst>
        </pc:spChg>
        <pc:spChg chg="add del">
          <ac:chgData name="Ibrahim Al Ouayed" userId="32d8657f9af27687" providerId="LiveId" clId="{FCF9AE83-BADC-4498-975C-95AE9B1B903D}" dt="2020-11-24T00:28:07.519" v="669" actId="26606"/>
          <ac:spMkLst>
            <pc:docMk/>
            <pc:sldMk cId="2420455721" sldId="259"/>
            <ac:spMk id="15" creationId="{352BB3D1-FC10-43EE-8114-34C0EBA6F825}"/>
          </ac:spMkLst>
        </pc:spChg>
        <pc:spChg chg="add del">
          <ac:chgData name="Ibrahim Al Ouayed" userId="32d8657f9af27687" providerId="LiveId" clId="{FCF9AE83-BADC-4498-975C-95AE9B1B903D}" dt="2020-11-24T00:28:10.868" v="671" actId="26606"/>
          <ac:spMkLst>
            <pc:docMk/>
            <pc:sldMk cId="2420455721" sldId="259"/>
            <ac:spMk id="16" creationId="{8D095B41-7312-4603-9F0F-93387C353134}"/>
          </ac:spMkLst>
        </pc:spChg>
        <pc:spChg chg="add del">
          <ac:chgData name="Ibrahim Al Ouayed" userId="32d8657f9af27687" providerId="LiveId" clId="{FCF9AE83-BADC-4498-975C-95AE9B1B903D}" dt="2020-11-24T00:28:10.868" v="671" actId="26606"/>
          <ac:spMkLst>
            <pc:docMk/>
            <pc:sldMk cId="2420455721" sldId="259"/>
            <ac:spMk id="18" creationId="{1042C936-444C-4F0D-9737-291EAFE1E7E4}"/>
          </ac:spMkLst>
        </pc:spChg>
        <pc:spChg chg="add">
          <ac:chgData name="Ibrahim Al Ouayed" userId="32d8657f9af27687" providerId="LiveId" clId="{FCF9AE83-BADC-4498-975C-95AE9B1B903D}" dt="2020-11-24T00:34:07.688" v="769" actId="26606"/>
          <ac:spMkLst>
            <pc:docMk/>
            <pc:sldMk cId="2420455721" sldId="259"/>
            <ac:spMk id="19" creationId="{2E67E8BF-E4B2-4098-9FB3-9E400BD86935}"/>
          </ac:spMkLst>
        </pc:spChg>
        <pc:graphicFrameChg chg="add mod modGraphic">
          <ac:chgData name="Ibrahim Al Ouayed" userId="32d8657f9af27687" providerId="LiveId" clId="{FCF9AE83-BADC-4498-975C-95AE9B1B903D}" dt="2020-11-24T00:52:43.787" v="1051" actId="20577"/>
          <ac:graphicFrameMkLst>
            <pc:docMk/>
            <pc:sldMk cId="2420455721" sldId="259"/>
            <ac:graphicFrameMk id="23" creationId="{ACA4BC18-9B22-4461-BCCB-16BD3D612D04}"/>
          </ac:graphicFrameMkLst>
        </pc:graphicFrameChg>
        <pc:graphicFrameChg chg="add del mod">
          <ac:chgData name="Ibrahim Al Ouayed" userId="32d8657f9af27687" providerId="LiveId" clId="{FCF9AE83-BADC-4498-975C-95AE9B1B903D}" dt="2020-11-24T00:45:13.481" v="943" actId="478"/>
          <ac:graphicFrameMkLst>
            <pc:docMk/>
            <pc:sldMk cId="2420455721" sldId="259"/>
            <ac:graphicFrameMk id="25" creationId="{15BF2426-D003-4B62-9091-F1BA54DFCA11}"/>
          </ac:graphicFrameMkLst>
        </pc:graphicFrameChg>
        <pc:graphicFrameChg chg="add mod">
          <ac:chgData name="Ibrahim Al Ouayed" userId="32d8657f9af27687" providerId="LiveId" clId="{FCF9AE83-BADC-4498-975C-95AE9B1B903D}" dt="2020-11-24T00:50:16.852" v="1020"/>
          <ac:graphicFrameMkLst>
            <pc:docMk/>
            <pc:sldMk cId="2420455721" sldId="259"/>
            <ac:graphicFrameMk id="26" creationId="{C0263F3B-BFA9-469C-9888-5A4E1FF1D208}"/>
          </ac:graphicFrameMkLst>
        </pc:graphicFrameChg>
        <pc:picChg chg="add del">
          <ac:chgData name="Ibrahim Al Ouayed" userId="32d8657f9af27687" providerId="LiveId" clId="{FCF9AE83-BADC-4498-975C-95AE9B1B903D}" dt="2020-11-24T00:28:10.868" v="671" actId="26606"/>
          <ac:picMkLst>
            <pc:docMk/>
            <pc:sldMk cId="2420455721" sldId="259"/>
            <ac:picMk id="4" creationId="{24ADE8BC-6888-4E31-AAD3-4C3E5BAF4F89}"/>
          </ac:picMkLst>
        </pc:picChg>
        <pc:picChg chg="add mod ord">
          <ac:chgData name="Ibrahim Al Ouayed" userId="32d8657f9af27687" providerId="LiveId" clId="{FCF9AE83-BADC-4498-975C-95AE9B1B903D}" dt="2020-11-24T00:51:13.066" v="1026" actId="1076"/>
          <ac:picMkLst>
            <pc:docMk/>
            <pc:sldMk cId="2420455721" sldId="259"/>
            <ac:picMk id="6" creationId="{6F5796A6-7B38-4025-BC6B-B89C7004CE85}"/>
          </ac:picMkLst>
        </pc:picChg>
        <pc:picChg chg="add del">
          <ac:chgData name="Ibrahim Al Ouayed" userId="32d8657f9af27687" providerId="LiveId" clId="{FCF9AE83-BADC-4498-975C-95AE9B1B903D}" dt="2020-11-24T00:28:07.519" v="669" actId="26606"/>
          <ac:picMkLst>
            <pc:docMk/>
            <pc:sldMk cId="2420455721" sldId="259"/>
            <ac:picMk id="9" creationId="{C2192E09-EBC7-416C-B887-DFF915D7F43D}"/>
          </ac:picMkLst>
        </pc:picChg>
        <pc:picChg chg="add del">
          <ac:chgData name="Ibrahim Al Ouayed" userId="32d8657f9af27687" providerId="LiveId" clId="{FCF9AE83-BADC-4498-975C-95AE9B1B903D}" dt="2020-11-24T00:28:10.868" v="671" actId="26606"/>
          <ac:picMkLst>
            <pc:docMk/>
            <pc:sldMk cId="2420455721" sldId="259"/>
            <ac:picMk id="10" creationId="{1F5620B8-A2D8-4568-B566-F0453A0D9167}"/>
          </ac:picMkLst>
        </pc:picChg>
        <pc:picChg chg="add del">
          <ac:chgData name="Ibrahim Al Ouayed" userId="32d8657f9af27687" providerId="LiveId" clId="{FCF9AE83-BADC-4498-975C-95AE9B1B903D}" dt="2020-11-24T00:28:10.868" v="671" actId="26606"/>
          <ac:picMkLst>
            <pc:docMk/>
            <pc:sldMk cId="2420455721" sldId="259"/>
            <ac:picMk id="22" creationId="{419FDB25-3050-4009-9806-3000DDD1C083}"/>
          </ac:picMkLst>
        </pc:picChg>
        <pc:cxnChg chg="add del">
          <ac:chgData name="Ibrahim Al Ouayed" userId="32d8657f9af27687" providerId="LiveId" clId="{FCF9AE83-BADC-4498-975C-95AE9B1B903D}" dt="2020-11-24T00:28:07.519" v="669" actId="26606"/>
          <ac:cxnSpMkLst>
            <pc:docMk/>
            <pc:sldMk cId="2420455721" sldId="259"/>
            <ac:cxnSpMk id="11" creationId="{2924498D-E084-44BE-A196-CFCE35564350}"/>
          </ac:cxnSpMkLst>
        </pc:cxnChg>
        <pc:cxnChg chg="add del">
          <ac:chgData name="Ibrahim Al Ouayed" userId="32d8657f9af27687" providerId="LiveId" clId="{FCF9AE83-BADC-4498-975C-95AE9B1B903D}" dt="2020-11-24T00:28:10.868" v="671" actId="26606"/>
          <ac:cxnSpMkLst>
            <pc:docMk/>
            <pc:sldMk cId="2420455721" sldId="259"/>
            <ac:cxnSpMk id="12" creationId="{1C7D2BA4-4B7A-4596-8BCC-5CF715423894}"/>
          </ac:cxnSpMkLst>
        </pc:cxnChg>
        <pc:cxnChg chg="add del">
          <ac:chgData name="Ibrahim Al Ouayed" userId="32d8657f9af27687" providerId="LiveId" clId="{FCF9AE83-BADC-4498-975C-95AE9B1B903D}" dt="2020-11-24T00:28:07.519" v="669" actId="26606"/>
          <ac:cxnSpMkLst>
            <pc:docMk/>
            <pc:sldMk cId="2420455721" sldId="259"/>
            <ac:cxnSpMk id="13" creationId="{3BBC7667-C352-4842-9AFD-E5C16AD002F4}"/>
          </ac:cxnSpMkLst>
        </pc:cxnChg>
        <pc:cxnChg chg="add del">
          <ac:chgData name="Ibrahim Al Ouayed" userId="32d8657f9af27687" providerId="LiveId" clId="{FCF9AE83-BADC-4498-975C-95AE9B1B903D}" dt="2020-11-24T00:28:10.868" v="671" actId="26606"/>
          <ac:cxnSpMkLst>
            <pc:docMk/>
            <pc:sldMk cId="2420455721" sldId="259"/>
            <ac:cxnSpMk id="14" creationId="{4977F1E1-2B6F-4BB6-899F-67D8764D83C5}"/>
          </ac:cxnSpMkLst>
        </pc:cxnChg>
        <pc:cxnChg chg="add del">
          <ac:chgData name="Ibrahim Al Ouayed" userId="32d8657f9af27687" providerId="LiveId" clId="{FCF9AE83-BADC-4498-975C-95AE9B1B903D}" dt="2020-11-24T00:28:07.519" v="669" actId="26606"/>
          <ac:cxnSpMkLst>
            <pc:docMk/>
            <pc:sldMk cId="2420455721" sldId="259"/>
            <ac:cxnSpMk id="17" creationId="{7766695C-9F91-4225-8954-E3288BC513F1}"/>
          </ac:cxnSpMkLst>
        </pc:cxnChg>
        <pc:cxnChg chg="add del">
          <ac:chgData name="Ibrahim Al Ouayed" userId="32d8657f9af27687" providerId="LiveId" clId="{FCF9AE83-BADC-4498-975C-95AE9B1B903D}" dt="2020-11-24T00:28:10.868" v="671" actId="26606"/>
          <ac:cxnSpMkLst>
            <pc:docMk/>
            <pc:sldMk cId="2420455721" sldId="259"/>
            <ac:cxnSpMk id="20" creationId="{B61C4D9F-F4AF-4ED2-9310-56EB2E19C084}"/>
          </ac:cxnSpMkLst>
        </pc:cxnChg>
        <pc:cxnChg chg="add">
          <ac:chgData name="Ibrahim Al Ouayed" userId="32d8657f9af27687" providerId="LiveId" clId="{FCF9AE83-BADC-4498-975C-95AE9B1B903D}" dt="2020-11-24T00:34:07.688" v="769" actId="26606"/>
          <ac:cxnSpMkLst>
            <pc:docMk/>
            <pc:sldMk cId="2420455721" sldId="259"/>
            <ac:cxnSpMk id="21" creationId="{3781A10F-5DF6-4C9B-AE0B-5249E4399D26}"/>
          </ac:cxnSpMkLst>
        </pc:cxnChg>
        <pc:cxnChg chg="add del">
          <ac:chgData name="Ibrahim Al Ouayed" userId="32d8657f9af27687" providerId="LiveId" clId="{FCF9AE83-BADC-4498-975C-95AE9B1B903D}" dt="2020-11-24T00:28:10.868" v="671" actId="26606"/>
          <ac:cxnSpMkLst>
            <pc:docMk/>
            <pc:sldMk cId="2420455721" sldId="259"/>
            <ac:cxnSpMk id="24" creationId="{8063EF0F-7BC0-4CFB-AB98-20A8DD91D70F}"/>
          </ac:cxnSpMkLst>
        </pc:cxnChg>
      </pc:sldChg>
      <pc:sldChg chg="addSp delSp modSp new mod setBg setClrOvrMap">
        <pc:chgData name="Ibrahim Al Ouayed" userId="32d8657f9af27687" providerId="LiveId" clId="{FCF9AE83-BADC-4498-975C-95AE9B1B903D}" dt="2020-11-24T01:45:47.124" v="1513" actId="1076"/>
        <pc:sldMkLst>
          <pc:docMk/>
          <pc:sldMk cId="3135029795" sldId="260"/>
        </pc:sldMkLst>
        <pc:spChg chg="mo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2" creationId="{86C40147-3DF1-4970-8B16-F15E69B42CF6}"/>
          </ac:spMkLst>
        </pc:spChg>
        <pc:spChg chg="del">
          <ac:chgData name="Ibrahim Al Ouayed" userId="32d8657f9af27687" providerId="LiveId" clId="{FCF9AE83-BADC-4498-975C-95AE9B1B903D}" dt="2020-11-24T00:56:22.648" v="1071" actId="26606"/>
          <ac:spMkLst>
            <pc:docMk/>
            <pc:sldMk cId="3135029795" sldId="260"/>
            <ac:spMk id="3" creationId="{0A1CD329-D53B-4E42-8DAD-B2D44CA78C23}"/>
          </ac:spMkLst>
        </pc:spChg>
        <pc:spChg chg="mod">
          <ac:chgData name="Ibrahim Al Ouayed" userId="32d8657f9af27687" providerId="LiveId" clId="{FCF9AE83-BADC-4498-975C-95AE9B1B903D}" dt="2020-11-24T01:45:47.124" v="1513" actId="1076"/>
          <ac:spMkLst>
            <pc:docMk/>
            <pc:sldMk cId="3135029795" sldId="260"/>
            <ac:spMk id="4" creationId="{D61F14BB-6955-4D8D-8F97-FFDE53950BFB}"/>
          </ac:spMkLst>
        </pc:spChg>
        <pc:spChg chg="add del mo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5" creationId="{95F64A02-5E1C-45F9-A975-4C8B648A6399}"/>
          </ac:spMkLst>
        </pc:spChg>
        <pc:spChg chg="add del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9" creationId="{23522FE7-5A29-4EF6-B1EF-2CA55748A772}"/>
          </ac:spMkLst>
        </pc:spChg>
        <pc:spChg chg="add del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17" creationId="{54F891EB-ED45-44C3-95D6-FFB2EC07FA10}"/>
          </ac:spMkLst>
        </pc:spChg>
        <pc:spChg chg="add del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19" creationId="{2EA385B8-7C85-4CE0-AE3A-00EB627B3443}"/>
          </ac:spMkLst>
        </pc:spChg>
        <pc:spChg chg="ad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28" creationId="{1CE580D1-F917-4567-AFB4-99AA9B52ADF0}"/>
          </ac:spMkLst>
        </pc:spChg>
        <pc:spChg chg="ad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36" creationId="{C6870151-9189-4C3A-8379-EF3D95827A0A}"/>
          </ac:spMkLst>
        </pc:spChg>
        <pc:spChg chg="ad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38" creationId="{123EA69C-102A-4DD0-9547-05DCD271D159}"/>
          </ac:spMkLst>
        </pc:spChg>
        <pc:spChg chg="ad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40" creationId="{6A862265-5CA3-4C40-8582-7534C3B03C2A}"/>
          </ac:spMkLst>
        </pc:spChg>
        <pc:spChg chg="ad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42" creationId="{600EF80B-0391-4082-9AF5-F15B091B4CE9}"/>
          </ac:spMkLst>
        </pc:spChg>
        <pc:spChg chg="add">
          <ac:chgData name="Ibrahim Al Ouayed" userId="32d8657f9af27687" providerId="LiveId" clId="{FCF9AE83-BADC-4498-975C-95AE9B1B903D}" dt="2020-11-24T01:07:16.210" v="1262" actId="26606"/>
          <ac:spMkLst>
            <pc:docMk/>
            <pc:sldMk cId="3135029795" sldId="260"/>
            <ac:spMk id="46" creationId="{3FBF03E8-C602-4192-9C52-F84B29FDCC88}"/>
          </ac:spMkLst>
        </pc:spChg>
        <pc:picChg chg="add mod ord">
          <ac:chgData name="Ibrahim Al Ouayed" userId="32d8657f9af27687" providerId="LiveId" clId="{FCF9AE83-BADC-4498-975C-95AE9B1B903D}" dt="2020-11-24T01:43:30.708" v="1506" actId="1076"/>
          <ac:picMkLst>
            <pc:docMk/>
            <pc:sldMk cId="3135029795" sldId="260"/>
            <ac:picMk id="7" creationId="{A1A48AC8-B94A-410D-8C84-376071B81AD1}"/>
          </ac:picMkLst>
        </pc:picChg>
        <pc:picChg chg="add del">
          <ac:chgData name="Ibrahim Al Ouayed" userId="32d8657f9af27687" providerId="LiveId" clId="{FCF9AE83-BADC-4498-975C-95AE9B1B903D}" dt="2020-11-24T01:07:16.210" v="1262" actId="26606"/>
          <ac:picMkLst>
            <pc:docMk/>
            <pc:sldMk cId="3135029795" sldId="260"/>
            <ac:picMk id="11" creationId="{C2192E09-EBC7-416C-B887-DFF915D7F43D}"/>
          </ac:picMkLst>
        </pc:picChg>
        <pc:picChg chg="add del">
          <ac:chgData name="Ibrahim Al Ouayed" userId="32d8657f9af27687" providerId="LiveId" clId="{FCF9AE83-BADC-4498-975C-95AE9B1B903D}" dt="2020-11-24T01:07:16.210" v="1262" actId="26606"/>
          <ac:picMkLst>
            <pc:docMk/>
            <pc:sldMk cId="3135029795" sldId="260"/>
            <ac:picMk id="23" creationId="{DCC0100C-A457-45B1-8A8B-8740F43EC158}"/>
          </ac:picMkLst>
        </pc:picChg>
        <pc:picChg chg="add">
          <ac:chgData name="Ibrahim Al Ouayed" userId="32d8657f9af27687" providerId="LiveId" clId="{FCF9AE83-BADC-4498-975C-95AE9B1B903D}" dt="2020-11-24T01:07:16.210" v="1262" actId="26606"/>
          <ac:picMkLst>
            <pc:docMk/>
            <pc:sldMk cId="3135029795" sldId="260"/>
            <ac:picMk id="30" creationId="{1F5620B8-A2D8-4568-B566-F0453A0D9167}"/>
          </ac:picMkLst>
        </pc:picChg>
        <pc:cxnChg chg="add del">
          <ac:chgData name="Ibrahim Al Ouayed" userId="32d8657f9af27687" providerId="LiveId" clId="{FCF9AE83-BADC-4498-975C-95AE9B1B903D}" dt="2020-11-24T01:07:16.210" v="1262" actId="26606"/>
          <ac:cxnSpMkLst>
            <pc:docMk/>
            <pc:sldMk cId="3135029795" sldId="260"/>
            <ac:cxnSpMk id="13" creationId="{2924498D-E084-44BE-A196-CFCE35564350}"/>
          </ac:cxnSpMkLst>
        </pc:cxnChg>
        <pc:cxnChg chg="add del">
          <ac:chgData name="Ibrahim Al Ouayed" userId="32d8657f9af27687" providerId="LiveId" clId="{FCF9AE83-BADC-4498-975C-95AE9B1B903D}" dt="2020-11-24T01:07:16.210" v="1262" actId="26606"/>
          <ac:cxnSpMkLst>
            <pc:docMk/>
            <pc:sldMk cId="3135029795" sldId="260"/>
            <ac:cxnSpMk id="15" creationId="{14C12901-9FCC-461E-A64A-89B4791235E9}"/>
          </ac:cxnSpMkLst>
        </pc:cxnChg>
        <pc:cxnChg chg="add del">
          <ac:chgData name="Ibrahim Al Ouayed" userId="32d8657f9af27687" providerId="LiveId" clId="{FCF9AE83-BADC-4498-975C-95AE9B1B903D}" dt="2020-11-24T01:07:16.210" v="1262" actId="26606"/>
          <ac:cxnSpMkLst>
            <pc:docMk/>
            <pc:sldMk cId="3135029795" sldId="260"/>
            <ac:cxnSpMk id="21" creationId="{19AF263B-E208-40DF-A182-5193478DCFA4}"/>
          </ac:cxnSpMkLst>
        </pc:cxnChg>
        <pc:cxnChg chg="add">
          <ac:chgData name="Ibrahim Al Ouayed" userId="32d8657f9af27687" providerId="LiveId" clId="{FCF9AE83-BADC-4498-975C-95AE9B1B903D}" dt="2020-11-24T01:07:16.210" v="1262" actId="26606"/>
          <ac:cxnSpMkLst>
            <pc:docMk/>
            <pc:sldMk cId="3135029795" sldId="260"/>
            <ac:cxnSpMk id="32" creationId="{1C7D2BA4-4B7A-4596-8BCC-5CF715423894}"/>
          </ac:cxnSpMkLst>
        </pc:cxnChg>
        <pc:cxnChg chg="add">
          <ac:chgData name="Ibrahim Al Ouayed" userId="32d8657f9af27687" providerId="LiveId" clId="{FCF9AE83-BADC-4498-975C-95AE9B1B903D}" dt="2020-11-24T01:07:16.210" v="1262" actId="26606"/>
          <ac:cxnSpMkLst>
            <pc:docMk/>
            <pc:sldMk cId="3135029795" sldId="260"/>
            <ac:cxnSpMk id="34" creationId="{C9D4B225-18E9-4C5B-94D8-2ABE6D161E4A}"/>
          </ac:cxnSpMkLst>
        </pc:cxnChg>
        <pc:cxnChg chg="add">
          <ac:chgData name="Ibrahim Al Ouayed" userId="32d8657f9af27687" providerId="LiveId" clId="{FCF9AE83-BADC-4498-975C-95AE9B1B903D}" dt="2020-11-24T01:07:16.210" v="1262" actId="26606"/>
          <ac:cxnSpMkLst>
            <pc:docMk/>
            <pc:sldMk cId="3135029795" sldId="260"/>
            <ac:cxnSpMk id="44" creationId="{D33AC32D-5F44-45F7-A0BD-7C11A86BED57}"/>
          </ac:cxnSpMkLst>
        </pc:cxnChg>
      </pc:sldChg>
      <pc:sldChg chg="addSp delSp modSp new mod setBg">
        <pc:chgData name="Ibrahim Al Ouayed" userId="32d8657f9af27687" providerId="LiveId" clId="{FCF9AE83-BADC-4498-975C-95AE9B1B903D}" dt="2020-11-24T02:01:24.496" v="1655" actId="1076"/>
        <pc:sldMkLst>
          <pc:docMk/>
          <pc:sldMk cId="1218556350" sldId="261"/>
        </pc:sldMkLst>
        <pc:spChg chg="mod">
          <ac:chgData name="Ibrahim Al Ouayed" userId="32d8657f9af27687" providerId="LiveId" clId="{FCF9AE83-BADC-4498-975C-95AE9B1B903D}" dt="2020-11-24T02:01:24.496" v="1655" actId="1076"/>
          <ac:spMkLst>
            <pc:docMk/>
            <pc:sldMk cId="1218556350" sldId="261"/>
            <ac:spMk id="2" creationId="{1FDA19E1-C43D-4737-A38F-BEBADB59B23A}"/>
          </ac:spMkLst>
        </pc:spChg>
        <pc:spChg chg="del">
          <ac:chgData name="Ibrahim Al Ouayed" userId="32d8657f9af27687" providerId="LiveId" clId="{FCF9AE83-BADC-4498-975C-95AE9B1B903D}" dt="2020-11-24T01:58:27.668" v="1634" actId="931"/>
          <ac:spMkLst>
            <pc:docMk/>
            <pc:sldMk cId="1218556350" sldId="261"/>
            <ac:spMk id="3" creationId="{6EDD4144-3EA1-4BCE-8BB9-5BE1733768CD}"/>
          </ac:spMkLst>
        </pc:spChg>
        <pc:spChg chg="mod">
          <ac:chgData name="Ibrahim Al Ouayed" userId="32d8657f9af27687" providerId="LiveId" clId="{FCF9AE83-BADC-4498-975C-95AE9B1B903D}" dt="2020-11-24T02:00:27.254" v="1650" actId="1076"/>
          <ac:spMkLst>
            <pc:docMk/>
            <pc:sldMk cId="1218556350" sldId="261"/>
            <ac:spMk id="4" creationId="{C12DD7D9-4A4D-49D1-BDC9-899428D01165}"/>
          </ac:spMkLst>
        </pc:spChg>
        <pc:spChg chg="add">
          <ac:chgData name="Ibrahim Al Ouayed" userId="32d8657f9af27687" providerId="LiveId" clId="{FCF9AE83-BADC-4498-975C-95AE9B1B903D}" dt="2020-11-24T01:59:15.114" v="1637" actId="26606"/>
          <ac:spMkLst>
            <pc:docMk/>
            <pc:sldMk cId="1218556350" sldId="261"/>
            <ac:spMk id="11" creationId="{13B7BB51-92B8-4089-8DAB-1202A4D1C6A3}"/>
          </ac:spMkLst>
        </pc:spChg>
        <pc:spChg chg="add">
          <ac:chgData name="Ibrahim Al Ouayed" userId="32d8657f9af27687" providerId="LiveId" clId="{FCF9AE83-BADC-4498-975C-95AE9B1B903D}" dt="2020-11-24T01:59:15.114" v="1637" actId="26606"/>
          <ac:spMkLst>
            <pc:docMk/>
            <pc:sldMk cId="1218556350" sldId="261"/>
            <ac:spMk id="13" creationId="{79BB35BC-D5C2-4C8B-A22A-A71E6191913B}"/>
          </ac:spMkLst>
        </pc:spChg>
        <pc:picChg chg="add mod">
          <ac:chgData name="Ibrahim Al Ouayed" userId="32d8657f9af27687" providerId="LiveId" clId="{FCF9AE83-BADC-4498-975C-95AE9B1B903D}" dt="2020-11-24T01:59:15.114" v="1637" actId="26606"/>
          <ac:picMkLst>
            <pc:docMk/>
            <pc:sldMk cId="1218556350" sldId="261"/>
            <ac:picMk id="6" creationId="{72662ECB-6642-4C63-B2FF-C97B20AF9C5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CD33B-03F0-442A-99C8-490B3856D794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BBF4A44-2329-4864-B945-4417B48C3304}">
      <dgm:prSet phldrT="[Text]" custT="1"/>
      <dgm:spPr/>
      <dgm:t>
        <a:bodyPr/>
        <a:lstStyle/>
        <a:p>
          <a:pPr algn="ctr"/>
          <a:r>
            <a:rPr lang="en-US" sz="1200" dirty="0"/>
            <a:t>South?!</a:t>
          </a:r>
          <a:endParaRPr lang="en-CA" sz="1200" dirty="0"/>
        </a:p>
      </dgm:t>
    </dgm:pt>
    <dgm:pt modelId="{68BEA343-E022-4222-AF5D-9136F5E0BB37}" type="parTrans" cxnId="{FB97118C-A4A8-48C8-AFAF-53272F984270}">
      <dgm:prSet/>
      <dgm:spPr/>
      <dgm:t>
        <a:bodyPr/>
        <a:lstStyle/>
        <a:p>
          <a:endParaRPr lang="en-CA"/>
        </a:p>
      </dgm:t>
    </dgm:pt>
    <dgm:pt modelId="{4822CAC0-B100-4D46-8055-C521D510B673}" type="sibTrans" cxnId="{FB97118C-A4A8-48C8-AFAF-53272F984270}">
      <dgm:prSet/>
      <dgm:spPr/>
      <dgm:t>
        <a:bodyPr/>
        <a:lstStyle/>
        <a:p>
          <a:endParaRPr lang="en-CA"/>
        </a:p>
      </dgm:t>
    </dgm:pt>
    <dgm:pt modelId="{CD7C503F-0089-40C3-97EA-A6E1FBDC083A}" type="pres">
      <dgm:prSet presAssocID="{270CD33B-03F0-442A-99C8-490B3856D794}" presName="Name0" presStyleCnt="0">
        <dgm:presLayoutVars>
          <dgm:dir/>
          <dgm:animLvl val="lvl"/>
          <dgm:resizeHandles val="exact"/>
        </dgm:presLayoutVars>
      </dgm:prSet>
      <dgm:spPr/>
    </dgm:pt>
    <dgm:pt modelId="{DEF4A99D-D238-4B10-8DB6-93BDA16BCB9A}" type="pres">
      <dgm:prSet presAssocID="{270CD33B-03F0-442A-99C8-490B3856D794}" presName="dummy" presStyleCnt="0"/>
      <dgm:spPr/>
    </dgm:pt>
    <dgm:pt modelId="{A78143ED-D1AA-412A-ABB0-0E98649E4859}" type="pres">
      <dgm:prSet presAssocID="{270CD33B-03F0-442A-99C8-490B3856D794}" presName="linH" presStyleCnt="0"/>
      <dgm:spPr/>
    </dgm:pt>
    <dgm:pt modelId="{8A443447-C732-4C68-A562-17613A4FE9AD}" type="pres">
      <dgm:prSet presAssocID="{270CD33B-03F0-442A-99C8-490B3856D794}" presName="padding1" presStyleCnt="0"/>
      <dgm:spPr/>
    </dgm:pt>
    <dgm:pt modelId="{D6FF1C0E-8857-4601-A98C-8839AD1DCCBE}" type="pres">
      <dgm:prSet presAssocID="{9BBF4A44-2329-4864-B945-4417B48C3304}" presName="linV" presStyleCnt="0"/>
      <dgm:spPr/>
    </dgm:pt>
    <dgm:pt modelId="{AE3A0AD9-6833-45F6-B224-B097FD1CB79F}" type="pres">
      <dgm:prSet presAssocID="{9BBF4A44-2329-4864-B945-4417B48C3304}" presName="spVertical1" presStyleCnt="0"/>
      <dgm:spPr/>
    </dgm:pt>
    <dgm:pt modelId="{4AD90078-6E39-4277-B15D-A18F86C354C5}" type="pres">
      <dgm:prSet presAssocID="{9BBF4A44-2329-4864-B945-4417B48C3304}" presName="parTx" presStyleLbl="revTx" presStyleIdx="0" presStyleCnt="1" custScaleY="281112">
        <dgm:presLayoutVars>
          <dgm:chMax val="0"/>
          <dgm:chPref val="0"/>
          <dgm:bulletEnabled val="1"/>
        </dgm:presLayoutVars>
      </dgm:prSet>
      <dgm:spPr/>
    </dgm:pt>
    <dgm:pt modelId="{18A8841A-9383-4B37-A88B-5849A5908954}" type="pres">
      <dgm:prSet presAssocID="{9BBF4A44-2329-4864-B945-4417B48C3304}" presName="spVertical2" presStyleCnt="0"/>
      <dgm:spPr/>
    </dgm:pt>
    <dgm:pt modelId="{8FE2F5AB-1BD3-4EED-B145-55C4AC226205}" type="pres">
      <dgm:prSet presAssocID="{9BBF4A44-2329-4864-B945-4417B48C3304}" presName="spVertical3" presStyleCnt="0"/>
      <dgm:spPr/>
    </dgm:pt>
    <dgm:pt modelId="{45C74F8B-82CF-4D4C-8E74-579E56A3F793}" type="pres">
      <dgm:prSet presAssocID="{270CD33B-03F0-442A-99C8-490B3856D794}" presName="padding2" presStyleCnt="0"/>
      <dgm:spPr/>
    </dgm:pt>
    <dgm:pt modelId="{C99B51F3-2CAB-4514-B01D-88D62B0BA298}" type="pres">
      <dgm:prSet presAssocID="{270CD33B-03F0-442A-99C8-490B3856D794}" presName="negArrow" presStyleCnt="0"/>
      <dgm:spPr/>
    </dgm:pt>
    <dgm:pt modelId="{9C8EC82D-32FE-4C26-B48C-181D02A65DD7}" type="pres">
      <dgm:prSet presAssocID="{270CD33B-03F0-442A-99C8-490B3856D794}" presName="backgroundArrow" presStyleLbl="node1" presStyleIdx="0" presStyleCnt="1" custAng="2683215" custLinFactNeighborX="-10396" custLinFactNeighborY="18866"/>
      <dgm:spPr>
        <a:solidFill>
          <a:srgbClr val="92D050"/>
        </a:solidFill>
      </dgm:spPr>
    </dgm:pt>
  </dgm:ptLst>
  <dgm:cxnLst>
    <dgm:cxn modelId="{9977DB3F-9A88-4689-AD40-AF44CBB34350}" type="presOf" srcId="{270CD33B-03F0-442A-99C8-490B3856D794}" destId="{CD7C503F-0089-40C3-97EA-A6E1FBDC083A}" srcOrd="0" destOrd="0" presId="urn:microsoft.com/office/officeart/2005/8/layout/hProcess3"/>
    <dgm:cxn modelId="{FB97118C-A4A8-48C8-AFAF-53272F984270}" srcId="{270CD33B-03F0-442A-99C8-490B3856D794}" destId="{9BBF4A44-2329-4864-B945-4417B48C3304}" srcOrd="0" destOrd="0" parTransId="{68BEA343-E022-4222-AF5D-9136F5E0BB37}" sibTransId="{4822CAC0-B100-4D46-8055-C521D510B673}"/>
    <dgm:cxn modelId="{CDF092C6-07CE-4047-BF22-95C22B4D8E1F}" type="presOf" srcId="{9BBF4A44-2329-4864-B945-4417B48C3304}" destId="{4AD90078-6E39-4277-B15D-A18F86C354C5}" srcOrd="0" destOrd="0" presId="urn:microsoft.com/office/officeart/2005/8/layout/hProcess3"/>
    <dgm:cxn modelId="{C0459576-43BE-4FEC-9986-3D778B315346}" type="presParOf" srcId="{CD7C503F-0089-40C3-97EA-A6E1FBDC083A}" destId="{DEF4A99D-D238-4B10-8DB6-93BDA16BCB9A}" srcOrd="0" destOrd="0" presId="urn:microsoft.com/office/officeart/2005/8/layout/hProcess3"/>
    <dgm:cxn modelId="{E3FC1014-5D2B-4D94-B5DF-1668B1E0DA41}" type="presParOf" srcId="{CD7C503F-0089-40C3-97EA-A6E1FBDC083A}" destId="{A78143ED-D1AA-412A-ABB0-0E98649E4859}" srcOrd="1" destOrd="0" presId="urn:microsoft.com/office/officeart/2005/8/layout/hProcess3"/>
    <dgm:cxn modelId="{DA653D42-AA08-41C1-95FC-B91F231F494B}" type="presParOf" srcId="{A78143ED-D1AA-412A-ABB0-0E98649E4859}" destId="{8A443447-C732-4C68-A562-17613A4FE9AD}" srcOrd="0" destOrd="0" presId="urn:microsoft.com/office/officeart/2005/8/layout/hProcess3"/>
    <dgm:cxn modelId="{231909E2-43BC-4DA0-9A1A-3AA7856FD89F}" type="presParOf" srcId="{A78143ED-D1AA-412A-ABB0-0E98649E4859}" destId="{D6FF1C0E-8857-4601-A98C-8839AD1DCCBE}" srcOrd="1" destOrd="0" presId="urn:microsoft.com/office/officeart/2005/8/layout/hProcess3"/>
    <dgm:cxn modelId="{36FFAC6A-0F97-450D-B4D7-6FE6B7388076}" type="presParOf" srcId="{D6FF1C0E-8857-4601-A98C-8839AD1DCCBE}" destId="{AE3A0AD9-6833-45F6-B224-B097FD1CB79F}" srcOrd="0" destOrd="0" presId="urn:microsoft.com/office/officeart/2005/8/layout/hProcess3"/>
    <dgm:cxn modelId="{9C44CD97-58FD-4C7B-9DB1-4673F028297D}" type="presParOf" srcId="{D6FF1C0E-8857-4601-A98C-8839AD1DCCBE}" destId="{4AD90078-6E39-4277-B15D-A18F86C354C5}" srcOrd="1" destOrd="0" presId="urn:microsoft.com/office/officeart/2005/8/layout/hProcess3"/>
    <dgm:cxn modelId="{FCD6FC3A-A2DD-40D7-8E7C-19353D2C48B9}" type="presParOf" srcId="{D6FF1C0E-8857-4601-A98C-8839AD1DCCBE}" destId="{18A8841A-9383-4B37-A88B-5849A5908954}" srcOrd="2" destOrd="0" presId="urn:microsoft.com/office/officeart/2005/8/layout/hProcess3"/>
    <dgm:cxn modelId="{E9003706-D4DB-4DC9-B8A0-C5E3FAD28D19}" type="presParOf" srcId="{D6FF1C0E-8857-4601-A98C-8839AD1DCCBE}" destId="{8FE2F5AB-1BD3-4EED-B145-55C4AC226205}" srcOrd="3" destOrd="0" presId="urn:microsoft.com/office/officeart/2005/8/layout/hProcess3"/>
    <dgm:cxn modelId="{52B8254E-5CF8-4FA9-82C3-317023F5AE04}" type="presParOf" srcId="{A78143ED-D1AA-412A-ABB0-0E98649E4859}" destId="{45C74F8B-82CF-4D4C-8E74-579E56A3F793}" srcOrd="2" destOrd="0" presId="urn:microsoft.com/office/officeart/2005/8/layout/hProcess3"/>
    <dgm:cxn modelId="{61E55812-EBB7-4B37-8168-94E4233D28F9}" type="presParOf" srcId="{A78143ED-D1AA-412A-ABB0-0E98649E4859}" destId="{C99B51F3-2CAB-4514-B01D-88D62B0BA298}" srcOrd="3" destOrd="0" presId="urn:microsoft.com/office/officeart/2005/8/layout/hProcess3"/>
    <dgm:cxn modelId="{844EB316-840C-4841-95CD-C6DAE3619E61}" type="presParOf" srcId="{A78143ED-D1AA-412A-ABB0-0E98649E4859}" destId="{9C8EC82D-32FE-4C26-B48C-181D02A65D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0CD33B-03F0-442A-99C8-490B3856D794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9BBF4A44-2329-4864-B945-4417B48C3304}">
      <dgm:prSet phldrT="[Text]" custT="1"/>
      <dgm:spPr/>
      <dgm:t>
        <a:bodyPr/>
        <a:lstStyle/>
        <a:p>
          <a:pPr algn="ctr"/>
          <a:r>
            <a:rPr lang="en-US" sz="1200" dirty="0"/>
            <a:t>East?!</a:t>
          </a:r>
          <a:endParaRPr lang="en-CA" sz="1200" dirty="0"/>
        </a:p>
      </dgm:t>
    </dgm:pt>
    <dgm:pt modelId="{68BEA343-E022-4222-AF5D-9136F5E0BB37}" type="parTrans" cxnId="{FB97118C-A4A8-48C8-AFAF-53272F984270}">
      <dgm:prSet/>
      <dgm:spPr/>
      <dgm:t>
        <a:bodyPr/>
        <a:lstStyle/>
        <a:p>
          <a:endParaRPr lang="en-CA"/>
        </a:p>
      </dgm:t>
    </dgm:pt>
    <dgm:pt modelId="{4822CAC0-B100-4D46-8055-C521D510B673}" type="sibTrans" cxnId="{FB97118C-A4A8-48C8-AFAF-53272F984270}">
      <dgm:prSet/>
      <dgm:spPr/>
      <dgm:t>
        <a:bodyPr/>
        <a:lstStyle/>
        <a:p>
          <a:endParaRPr lang="en-CA"/>
        </a:p>
      </dgm:t>
    </dgm:pt>
    <dgm:pt modelId="{CD7C503F-0089-40C3-97EA-A6E1FBDC083A}" type="pres">
      <dgm:prSet presAssocID="{270CD33B-03F0-442A-99C8-490B3856D794}" presName="Name0" presStyleCnt="0">
        <dgm:presLayoutVars>
          <dgm:dir/>
          <dgm:animLvl val="lvl"/>
          <dgm:resizeHandles val="exact"/>
        </dgm:presLayoutVars>
      </dgm:prSet>
      <dgm:spPr/>
    </dgm:pt>
    <dgm:pt modelId="{DEF4A99D-D238-4B10-8DB6-93BDA16BCB9A}" type="pres">
      <dgm:prSet presAssocID="{270CD33B-03F0-442A-99C8-490B3856D794}" presName="dummy" presStyleCnt="0"/>
      <dgm:spPr/>
    </dgm:pt>
    <dgm:pt modelId="{A78143ED-D1AA-412A-ABB0-0E98649E4859}" type="pres">
      <dgm:prSet presAssocID="{270CD33B-03F0-442A-99C8-490B3856D794}" presName="linH" presStyleCnt="0"/>
      <dgm:spPr/>
    </dgm:pt>
    <dgm:pt modelId="{8A443447-C732-4C68-A562-17613A4FE9AD}" type="pres">
      <dgm:prSet presAssocID="{270CD33B-03F0-442A-99C8-490B3856D794}" presName="padding1" presStyleCnt="0"/>
      <dgm:spPr/>
    </dgm:pt>
    <dgm:pt modelId="{D6FF1C0E-8857-4601-A98C-8839AD1DCCBE}" type="pres">
      <dgm:prSet presAssocID="{9BBF4A44-2329-4864-B945-4417B48C3304}" presName="linV" presStyleCnt="0"/>
      <dgm:spPr/>
    </dgm:pt>
    <dgm:pt modelId="{AE3A0AD9-6833-45F6-B224-B097FD1CB79F}" type="pres">
      <dgm:prSet presAssocID="{9BBF4A44-2329-4864-B945-4417B48C3304}" presName="spVertical1" presStyleCnt="0"/>
      <dgm:spPr/>
    </dgm:pt>
    <dgm:pt modelId="{4AD90078-6E39-4277-B15D-A18F86C354C5}" type="pres">
      <dgm:prSet presAssocID="{9BBF4A44-2329-4864-B945-4417B48C3304}" presName="parTx" presStyleLbl="revTx" presStyleIdx="0" presStyleCnt="1" custScaleY="281112">
        <dgm:presLayoutVars>
          <dgm:chMax val="0"/>
          <dgm:chPref val="0"/>
          <dgm:bulletEnabled val="1"/>
        </dgm:presLayoutVars>
      </dgm:prSet>
      <dgm:spPr/>
    </dgm:pt>
    <dgm:pt modelId="{18A8841A-9383-4B37-A88B-5849A5908954}" type="pres">
      <dgm:prSet presAssocID="{9BBF4A44-2329-4864-B945-4417B48C3304}" presName="spVertical2" presStyleCnt="0"/>
      <dgm:spPr/>
    </dgm:pt>
    <dgm:pt modelId="{8FE2F5AB-1BD3-4EED-B145-55C4AC226205}" type="pres">
      <dgm:prSet presAssocID="{9BBF4A44-2329-4864-B945-4417B48C3304}" presName="spVertical3" presStyleCnt="0"/>
      <dgm:spPr/>
    </dgm:pt>
    <dgm:pt modelId="{45C74F8B-82CF-4D4C-8E74-579E56A3F793}" type="pres">
      <dgm:prSet presAssocID="{270CD33B-03F0-442A-99C8-490B3856D794}" presName="padding2" presStyleCnt="0"/>
      <dgm:spPr/>
    </dgm:pt>
    <dgm:pt modelId="{C99B51F3-2CAB-4514-B01D-88D62B0BA298}" type="pres">
      <dgm:prSet presAssocID="{270CD33B-03F0-442A-99C8-490B3856D794}" presName="negArrow" presStyleCnt="0"/>
      <dgm:spPr/>
    </dgm:pt>
    <dgm:pt modelId="{9C8EC82D-32FE-4C26-B48C-181D02A65DD7}" type="pres">
      <dgm:prSet presAssocID="{270CD33B-03F0-442A-99C8-490B3856D794}" presName="backgroundArrow" presStyleLbl="node1" presStyleIdx="0" presStyleCnt="1" custLinFactNeighborX="-11166" custLinFactNeighborY="35729"/>
      <dgm:spPr>
        <a:solidFill>
          <a:srgbClr val="92D050"/>
        </a:solidFill>
      </dgm:spPr>
    </dgm:pt>
  </dgm:ptLst>
  <dgm:cxnLst>
    <dgm:cxn modelId="{9977DB3F-9A88-4689-AD40-AF44CBB34350}" type="presOf" srcId="{270CD33B-03F0-442A-99C8-490B3856D794}" destId="{CD7C503F-0089-40C3-97EA-A6E1FBDC083A}" srcOrd="0" destOrd="0" presId="urn:microsoft.com/office/officeart/2005/8/layout/hProcess3"/>
    <dgm:cxn modelId="{FB97118C-A4A8-48C8-AFAF-53272F984270}" srcId="{270CD33B-03F0-442A-99C8-490B3856D794}" destId="{9BBF4A44-2329-4864-B945-4417B48C3304}" srcOrd="0" destOrd="0" parTransId="{68BEA343-E022-4222-AF5D-9136F5E0BB37}" sibTransId="{4822CAC0-B100-4D46-8055-C521D510B673}"/>
    <dgm:cxn modelId="{CDF092C6-07CE-4047-BF22-95C22B4D8E1F}" type="presOf" srcId="{9BBF4A44-2329-4864-B945-4417B48C3304}" destId="{4AD90078-6E39-4277-B15D-A18F86C354C5}" srcOrd="0" destOrd="0" presId="urn:microsoft.com/office/officeart/2005/8/layout/hProcess3"/>
    <dgm:cxn modelId="{C0459576-43BE-4FEC-9986-3D778B315346}" type="presParOf" srcId="{CD7C503F-0089-40C3-97EA-A6E1FBDC083A}" destId="{DEF4A99D-D238-4B10-8DB6-93BDA16BCB9A}" srcOrd="0" destOrd="0" presId="urn:microsoft.com/office/officeart/2005/8/layout/hProcess3"/>
    <dgm:cxn modelId="{E3FC1014-5D2B-4D94-B5DF-1668B1E0DA41}" type="presParOf" srcId="{CD7C503F-0089-40C3-97EA-A6E1FBDC083A}" destId="{A78143ED-D1AA-412A-ABB0-0E98649E4859}" srcOrd="1" destOrd="0" presId="urn:microsoft.com/office/officeart/2005/8/layout/hProcess3"/>
    <dgm:cxn modelId="{DA653D42-AA08-41C1-95FC-B91F231F494B}" type="presParOf" srcId="{A78143ED-D1AA-412A-ABB0-0E98649E4859}" destId="{8A443447-C732-4C68-A562-17613A4FE9AD}" srcOrd="0" destOrd="0" presId="urn:microsoft.com/office/officeart/2005/8/layout/hProcess3"/>
    <dgm:cxn modelId="{231909E2-43BC-4DA0-9A1A-3AA7856FD89F}" type="presParOf" srcId="{A78143ED-D1AA-412A-ABB0-0E98649E4859}" destId="{D6FF1C0E-8857-4601-A98C-8839AD1DCCBE}" srcOrd="1" destOrd="0" presId="urn:microsoft.com/office/officeart/2005/8/layout/hProcess3"/>
    <dgm:cxn modelId="{36FFAC6A-0F97-450D-B4D7-6FE6B7388076}" type="presParOf" srcId="{D6FF1C0E-8857-4601-A98C-8839AD1DCCBE}" destId="{AE3A0AD9-6833-45F6-B224-B097FD1CB79F}" srcOrd="0" destOrd="0" presId="urn:microsoft.com/office/officeart/2005/8/layout/hProcess3"/>
    <dgm:cxn modelId="{9C44CD97-58FD-4C7B-9DB1-4673F028297D}" type="presParOf" srcId="{D6FF1C0E-8857-4601-A98C-8839AD1DCCBE}" destId="{4AD90078-6E39-4277-B15D-A18F86C354C5}" srcOrd="1" destOrd="0" presId="urn:microsoft.com/office/officeart/2005/8/layout/hProcess3"/>
    <dgm:cxn modelId="{FCD6FC3A-A2DD-40D7-8E7C-19353D2C48B9}" type="presParOf" srcId="{D6FF1C0E-8857-4601-A98C-8839AD1DCCBE}" destId="{18A8841A-9383-4B37-A88B-5849A5908954}" srcOrd="2" destOrd="0" presId="urn:microsoft.com/office/officeart/2005/8/layout/hProcess3"/>
    <dgm:cxn modelId="{E9003706-D4DB-4DC9-B8A0-C5E3FAD28D19}" type="presParOf" srcId="{D6FF1C0E-8857-4601-A98C-8839AD1DCCBE}" destId="{8FE2F5AB-1BD3-4EED-B145-55C4AC226205}" srcOrd="3" destOrd="0" presId="urn:microsoft.com/office/officeart/2005/8/layout/hProcess3"/>
    <dgm:cxn modelId="{52B8254E-5CF8-4FA9-82C3-317023F5AE04}" type="presParOf" srcId="{A78143ED-D1AA-412A-ABB0-0E98649E4859}" destId="{45C74F8B-82CF-4D4C-8E74-579E56A3F793}" srcOrd="2" destOrd="0" presId="urn:microsoft.com/office/officeart/2005/8/layout/hProcess3"/>
    <dgm:cxn modelId="{61E55812-EBB7-4B37-8168-94E4233D28F9}" type="presParOf" srcId="{A78143ED-D1AA-412A-ABB0-0E98649E4859}" destId="{C99B51F3-2CAB-4514-B01D-88D62B0BA298}" srcOrd="3" destOrd="0" presId="urn:microsoft.com/office/officeart/2005/8/layout/hProcess3"/>
    <dgm:cxn modelId="{844EB316-840C-4841-95CD-C6DAE3619E61}" type="presParOf" srcId="{A78143ED-D1AA-412A-ABB0-0E98649E4859}" destId="{9C8EC82D-32FE-4C26-B48C-181D02A65DD7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EC82D-32FE-4C26-B48C-181D02A65DD7}">
      <dsp:nvSpPr>
        <dsp:cNvPr id="0" name=""/>
        <dsp:cNvSpPr/>
      </dsp:nvSpPr>
      <dsp:spPr>
        <a:xfrm rot="2683215">
          <a:off x="-136531" y="198"/>
          <a:ext cx="1319510" cy="360000"/>
        </a:xfrm>
        <a:prstGeom prst="rightArrow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90078-6E39-4277-B15D-A18F86C354C5}">
      <dsp:nvSpPr>
        <dsp:cNvPr id="0" name=""/>
        <dsp:cNvSpPr/>
      </dsp:nvSpPr>
      <dsp:spPr>
        <a:xfrm>
          <a:off x="107081" y="93196"/>
          <a:ext cx="1081122" cy="44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South?!</a:t>
          </a:r>
          <a:endParaRPr lang="en-CA" sz="1200" kern="1200" dirty="0"/>
        </a:p>
      </dsp:txBody>
      <dsp:txXfrm>
        <a:off x="107081" y="93196"/>
        <a:ext cx="1081122" cy="443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EC82D-32FE-4C26-B48C-181D02A65DD7}">
      <dsp:nvSpPr>
        <dsp:cNvPr id="0" name=""/>
        <dsp:cNvSpPr/>
      </dsp:nvSpPr>
      <dsp:spPr>
        <a:xfrm>
          <a:off x="0" y="128822"/>
          <a:ext cx="1319510" cy="360000"/>
        </a:xfrm>
        <a:prstGeom prst="rightArrow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90078-6E39-4277-B15D-A18F86C354C5}">
      <dsp:nvSpPr>
        <dsp:cNvPr id="0" name=""/>
        <dsp:cNvSpPr/>
      </dsp:nvSpPr>
      <dsp:spPr>
        <a:xfrm>
          <a:off x="107081" y="93196"/>
          <a:ext cx="1081122" cy="44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East?!</a:t>
          </a:r>
          <a:endParaRPr lang="en-CA" sz="1200" kern="1200" dirty="0"/>
        </a:p>
      </dsp:txBody>
      <dsp:txXfrm>
        <a:off x="107081" y="93196"/>
        <a:ext cx="1081122" cy="443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27636-0FAF-482D-B567-6B19F6D91680}" type="datetimeFigureOut">
              <a:rPr lang="en-CA" smtClean="0"/>
              <a:t>2020-11-23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3C32-4FD9-443E-A6DC-94A060E9BEF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3095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3C32-4FD9-443E-A6DC-94A060E9BEFD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94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86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38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991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041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063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554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23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97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5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86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208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40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1079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31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06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8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5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6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7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9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85" r:id="rId7"/>
    <p:sldLayoutId id="2147483686" r:id="rId8"/>
    <p:sldLayoutId id="2147483675" r:id="rId9"/>
    <p:sldLayoutId id="2147483676" r:id="rId10"/>
    <p:sldLayoutId id="2147483677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09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id="{D02D8E0C-925F-4D1E-8673-F1609D8FD5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575" b="26695"/>
          <a:stretch/>
        </p:blipFill>
        <p:spPr>
          <a:xfrm>
            <a:off x="0" y="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D87A29-418C-44A6-9A1A-71D46C25C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0000"/>
              <a:t>Ostazi Del Escola</a:t>
            </a:r>
            <a:endParaRPr lang="en-CA" sz="10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DD5C1-0F1A-4AA0-A399-133A0BEFA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j-lt"/>
              </a:rPr>
              <a:t>Italian restaurant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529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EE4B18-20CA-403C-9BCE-DDC4981D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>
                <a:latin typeface="+mn-lt"/>
              </a:rPr>
              <a:t>New business</a:t>
            </a:r>
            <a:endParaRPr lang="en-CA">
              <a:latin typeface="+mn-lt"/>
            </a:endParaRP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9F9A1D-2C47-4735-A111-CB5F85560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Road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Stages to complete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stage is crucial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15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EE2905-BE16-461C-AB13-7D69D75CC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Criterium</a:t>
            </a:r>
            <a:endParaRPr lang="en-CA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DC985-711F-4A42-BF36-AEA566AFD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New restaurant</a:t>
            </a:r>
          </a:p>
          <a:p>
            <a:r>
              <a:rPr lang="en-US" dirty="0"/>
              <a:t>Italian cuisine</a:t>
            </a:r>
          </a:p>
          <a:p>
            <a:r>
              <a:rPr lang="en-US" dirty="0"/>
              <a:t>Other restaurants’ locations</a:t>
            </a:r>
          </a:p>
          <a:p>
            <a:r>
              <a:rPr lang="en-US" dirty="0"/>
              <a:t>Draw footsteps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3213B-B495-4F59-88F5-80A4B948F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5037" y="1623029"/>
            <a:ext cx="4859189" cy="3025869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13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F5796A6-7B38-4025-BC6B-B89C7004C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" r="-1" b="789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2E67E8BF-E4B2-4098-9FB3-9E400BD86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30686" y="4905349"/>
            <a:ext cx="5610646" cy="1450464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F04D3-6333-4703-A275-CE678F30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239131"/>
            <a:ext cx="5279490" cy="960087"/>
          </a:xfrm>
        </p:spPr>
        <p:txBody>
          <a:bodyPr anchor="t">
            <a:normAutofit/>
          </a:bodyPr>
          <a:lstStyle/>
          <a:p>
            <a:pPr algn="ctr"/>
            <a:r>
              <a:rPr lang="en-US" dirty="0">
                <a:solidFill>
                  <a:srgbClr val="FFFFFE"/>
                </a:solidFill>
              </a:rPr>
              <a:t>Location </a:t>
            </a:r>
            <a:endParaRPr lang="en-CA" dirty="0">
              <a:solidFill>
                <a:srgbClr val="FFFFFE"/>
              </a:solidFill>
            </a:endParaRPr>
          </a:p>
        </p:txBody>
      </p:sp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3781A10F-5DF6-4C9B-AE0B-5249E4399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1" y="5073596"/>
            <a:ext cx="5283196" cy="0"/>
          </a:xfrm>
          <a:prstGeom prst="line">
            <a:avLst/>
          </a:prstGeom>
          <a:ln w="31750">
            <a:solidFill>
              <a:srgbClr val="2031F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ACA4BC18-9B22-4461-BCCB-16BD3D612D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64280"/>
              </p:ext>
            </p:extLst>
          </p:nvPr>
        </p:nvGraphicFramePr>
        <p:xfrm>
          <a:off x="9201517" y="4088202"/>
          <a:ext cx="1320800" cy="62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C0263F3B-BFA9-469C-9888-5A4E1FF1D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167212"/>
              </p:ext>
            </p:extLst>
          </p:nvPr>
        </p:nvGraphicFramePr>
        <p:xfrm>
          <a:off x="6431280" y="497840"/>
          <a:ext cx="1320800" cy="62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2045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2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1A48AC8-B94A-410D-8C84-376071B81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0" r="-1" b="136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38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40147-3DF1-4970-8B16-F15E69B42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Little Italy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F14BB-6955-4D8D-8F97-FFDE53950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96971" y="5028210"/>
            <a:ext cx="6432428" cy="1686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As an important step, first customers are better to be familiar with the cuisine to get crucial feedbacks about the restaurant operation.</a:t>
            </a:r>
          </a:p>
        </p:txBody>
      </p:sp>
      <p:sp>
        <p:nvSpPr>
          <p:cNvPr id="46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29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A19E1-C43D-4737-A38F-BEBADB59B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0" y="1471612"/>
            <a:ext cx="6905625" cy="26241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Access</a:t>
            </a:r>
          </a:p>
        </p:txBody>
      </p:sp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72662ECB-6642-4C63-B2FF-C97B20AF9C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4" r="15479" b="-1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DD7D9-4A4D-49D1-BDC9-899428D01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37895" y="3467100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Major venues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O-train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Bus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Car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5635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3C3522"/>
      </a:dk2>
      <a:lt2>
        <a:srgbClr val="E8E5E2"/>
      </a:lt2>
      <a:accent1>
        <a:srgbClr val="86A5C0"/>
      </a:accent1>
      <a:accent2>
        <a:srgbClr val="75ACAF"/>
      </a:accent2>
      <a:accent3>
        <a:srgbClr val="7FAB9B"/>
      </a:accent3>
      <a:accent4>
        <a:srgbClr val="76B082"/>
      </a:accent4>
      <a:accent5>
        <a:srgbClr val="88AB7F"/>
      </a:accent5>
      <a:accent6>
        <a:srgbClr val="93A971"/>
      </a:accent6>
      <a:hlink>
        <a:srgbClr val="A07C5D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</Words>
  <Application>Microsoft Office PowerPoint</Application>
  <PresentationFormat>Widescreen</PresentationFormat>
  <Paragraphs>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Century Gothic</vt:lpstr>
      <vt:lpstr>Elephant</vt:lpstr>
      <vt:lpstr>Gill Sans MT</vt:lpstr>
      <vt:lpstr>Wingdings</vt:lpstr>
      <vt:lpstr>BrushVTI</vt:lpstr>
      <vt:lpstr>Gallery</vt:lpstr>
      <vt:lpstr>Ostazi Del Escola</vt:lpstr>
      <vt:lpstr>New business</vt:lpstr>
      <vt:lpstr>Criterium</vt:lpstr>
      <vt:lpstr>Location </vt:lpstr>
      <vt:lpstr>Little Italy</vt:lpstr>
      <vt:lpstr>Access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Ostazi Del Escola</dc:title>
  <dc:creator>Ibrahim Al Ouayed</dc:creator>
  <cp:lastModifiedBy>Ibrahim Al Ouayed</cp:lastModifiedBy>
  <cp:revision>1</cp:revision>
  <dcterms:created xsi:type="dcterms:W3CDTF">2020-11-24T01:59:15Z</dcterms:created>
  <dcterms:modified xsi:type="dcterms:W3CDTF">2020-11-24T02:01:35Z</dcterms:modified>
</cp:coreProperties>
</file>